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478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D01483-AA77-6BC4-95B7-6858FAF0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909637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2">
  <a:themeElements>
    <a:clrScheme name="Theme7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Theme72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2024-08-11T20:35:08Z</dcterms:created>
  <dcterms:modified xsi:type="dcterms:W3CDTF">2024-08-11T20:37:28Z</dcterms:modified>
  <cp:category/>
</cp:coreProperties>
</file>